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2021.08.14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E0D6B9-1E1C-44A2-9B81-8339EA19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DB3D34A-6CB0-4C96-8499-19C341FBD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D9C0216-8811-4E96-9CDA-37FEC17F23FD}"/>
              </a:ext>
            </a:extLst>
          </p:cNvPr>
          <p:cNvSpPr txBox="1"/>
          <p:nvPr/>
        </p:nvSpPr>
        <p:spPr>
          <a:xfrm>
            <a:off x="2079888" y="455414"/>
            <a:ext cx="30316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/>
              <a:t>隆迪</a:t>
            </a:r>
            <a:endParaRPr lang="en-US" altLang="zh-CN" sz="7200" b="1"/>
          </a:p>
          <a:p>
            <a:pPr algn="ctr"/>
            <a:r>
              <a:rPr lang="zh-CN" altLang="en-US" sz="3600" b="1"/>
              <a:t>爱做梦的女孩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C812368-24EC-4BB5-A315-724F56118A03}"/>
              </a:ext>
            </a:extLst>
          </p:cNvPr>
          <p:cNvSpPr txBox="1"/>
          <p:nvPr/>
        </p:nvSpPr>
        <p:spPr>
          <a:xfrm>
            <a:off x="1579367" y="2209740"/>
            <a:ext cx="403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LAUREN HOLLIDAY &amp; NATHALIE KOENIG</a:t>
            </a:r>
            <a:endParaRPr lang="zh-CN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CD1AF6-7AF4-4DBE-9FD8-0E43526C6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DE17AB-8266-420D-86CB-6A2803041496}"/>
              </a:ext>
            </a:extLst>
          </p:cNvPr>
          <p:cNvSpPr txBox="1"/>
          <p:nvPr/>
        </p:nvSpPr>
        <p:spPr>
          <a:xfrm>
            <a:off x="948690" y="4000500"/>
            <a:ext cx="3577590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水龙头处排着长长的队。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 “不好！” 隆迪对她的脚说。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54E9DD-E933-4587-813D-DADA4AFE8166}"/>
              </a:ext>
            </a:extLst>
          </p:cNvPr>
          <p:cNvSpPr txBox="1"/>
          <p:nvPr/>
        </p:nvSpPr>
        <p:spPr>
          <a:xfrm>
            <a:off x="10915650" y="937260"/>
            <a:ext cx="3360419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“我们得等着。让我们排着队。 别做梦了！”</a:t>
            </a:r>
          </a:p>
        </p:txBody>
      </p:sp>
    </p:spTree>
    <p:extLst>
      <p:ext uri="{BB962C8B-B14F-4D97-AF65-F5344CB8AC3E}">
        <p14:creationId xmlns:p14="http://schemas.microsoft.com/office/powerpoint/2010/main" val="41421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0DFFC7-5E2A-4981-B752-CA0C6D258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1C57F55-F1D7-417C-9F55-73319982D0AA}"/>
              </a:ext>
            </a:extLst>
          </p:cNvPr>
          <p:cNvSpPr txBox="1"/>
          <p:nvPr/>
        </p:nvSpPr>
        <p:spPr>
          <a:xfrm>
            <a:off x="902970" y="3032825"/>
            <a:ext cx="5246949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哈！ 隆迪想。 那是什么闪闪的东西？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我想知道是谁丢了鞋子？</a:t>
            </a:r>
          </a:p>
        </p:txBody>
      </p:sp>
    </p:spTree>
    <p:extLst>
      <p:ext uri="{BB962C8B-B14F-4D97-AF65-F5344CB8AC3E}">
        <p14:creationId xmlns:p14="http://schemas.microsoft.com/office/powerpoint/2010/main" val="305408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4CF3BB-DE67-4447-B2DA-6755AF849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96B267-DEFA-4002-88CD-B2F341039B97}"/>
              </a:ext>
            </a:extLst>
          </p:cNvPr>
          <p:cNvSpPr txBox="1"/>
          <p:nvPr/>
        </p:nvSpPr>
        <p:spPr>
          <a:xfrm>
            <a:off x="148590" y="2251709"/>
            <a:ext cx="387798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是属于像我这样的女孩吗？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111E0D-42BB-4E32-99B5-63FBFB8965DA}"/>
              </a:ext>
            </a:extLst>
          </p:cNvPr>
          <p:cNvSpPr txBox="1"/>
          <p:nvPr/>
        </p:nvSpPr>
        <p:spPr>
          <a:xfrm>
            <a:off x="10675620" y="2251709"/>
            <a:ext cx="264687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还是属于其他的</a:t>
            </a:r>
            <a:r>
              <a:rPr lang="en-US" altLang="zh-CN" sz="2400">
                <a:latin typeface="+mn-ea"/>
              </a:rPr>
              <a:t>…</a:t>
            </a:r>
            <a:endParaRPr lang="zh-CN" altLang="en-US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67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537B65-1EDA-4820-B4C5-8FDFD5ABB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13AED6-7E28-490D-8157-A61D59697646}"/>
              </a:ext>
            </a:extLst>
          </p:cNvPr>
          <p:cNvSpPr txBox="1"/>
          <p:nvPr/>
        </p:nvSpPr>
        <p:spPr>
          <a:xfrm>
            <a:off x="1245870" y="3032825"/>
            <a:ext cx="2339102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那下面是什么？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叽叽！叽叽！</a:t>
            </a:r>
          </a:p>
        </p:txBody>
      </p:sp>
    </p:spTree>
    <p:extLst>
      <p:ext uri="{BB962C8B-B14F-4D97-AF65-F5344CB8AC3E}">
        <p14:creationId xmlns:p14="http://schemas.microsoft.com/office/powerpoint/2010/main" val="284753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DD622C-F534-46B3-94A1-53B812911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263307-36C9-47D8-92B1-52B2A1D9C182}"/>
              </a:ext>
            </a:extLst>
          </p:cNvPr>
          <p:cNvSpPr txBox="1"/>
          <p:nvPr/>
        </p:nvSpPr>
        <p:spPr>
          <a:xfrm>
            <a:off x="7715250" y="2755826"/>
            <a:ext cx="4870244" cy="168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那个大影子是什么？ 哦，是婆婆！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“隆迪，你的水桶差点滚走了！”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“对不起，婆婆。 我又做梦了。”</a:t>
            </a:r>
          </a:p>
        </p:txBody>
      </p:sp>
    </p:spTree>
    <p:extLst>
      <p:ext uri="{BB962C8B-B14F-4D97-AF65-F5344CB8AC3E}">
        <p14:creationId xmlns:p14="http://schemas.microsoft.com/office/powerpoint/2010/main" val="258043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45A780-AB58-4C50-A2F5-CEDC1AFB4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526612-CE92-474D-B927-3B225249024C}"/>
              </a:ext>
            </a:extLst>
          </p:cNvPr>
          <p:cNvSpPr txBox="1"/>
          <p:nvPr/>
        </p:nvSpPr>
        <p:spPr>
          <a:xfrm>
            <a:off x="285750" y="3920490"/>
            <a:ext cx="3877985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她们一起把水桶装满。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隆迪看着大太阳沉入山谷。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07CB72-1004-4B53-A364-A94F12A802EA}"/>
              </a:ext>
            </a:extLst>
          </p:cNvPr>
          <p:cNvSpPr txBox="1"/>
          <p:nvPr/>
        </p:nvSpPr>
        <p:spPr>
          <a:xfrm>
            <a:off x="11172008" y="803811"/>
            <a:ext cx="2757748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“走吧，爱做梦的女孩。”婆婆说。</a:t>
            </a:r>
          </a:p>
        </p:txBody>
      </p:sp>
    </p:spTree>
    <p:extLst>
      <p:ext uri="{BB962C8B-B14F-4D97-AF65-F5344CB8AC3E}">
        <p14:creationId xmlns:p14="http://schemas.microsoft.com/office/powerpoint/2010/main" val="89478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35FBA6-8BBE-4AFD-BA8E-3FF1D9535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9191D7-8A49-420A-A833-3A931B921F69}"/>
              </a:ext>
            </a:extLst>
          </p:cNvPr>
          <p:cNvSpPr txBox="1"/>
          <p:nvPr/>
        </p:nvSpPr>
        <p:spPr>
          <a:xfrm>
            <a:off x="457200" y="5246370"/>
            <a:ext cx="6221575" cy="168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“婆婆快看！天上有一只粉红色的猪！”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“噢，隆迪</a:t>
            </a:r>
            <a:r>
              <a:rPr lang="en-US" altLang="zh-CN" sz="2400">
                <a:latin typeface="+mn-ea"/>
              </a:rPr>
              <a:t>……</a:t>
            </a:r>
            <a:r>
              <a:rPr lang="zh-CN" altLang="en-US" sz="2400">
                <a:latin typeface="+mn-ea"/>
              </a:rPr>
              <a:t>那只是一团云。”婆婆说。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隆迪牵着婆婆的手一起开心地走回家。</a:t>
            </a:r>
          </a:p>
        </p:txBody>
      </p:sp>
    </p:spTree>
    <p:extLst>
      <p:ext uri="{BB962C8B-B14F-4D97-AF65-F5344CB8AC3E}">
        <p14:creationId xmlns:p14="http://schemas.microsoft.com/office/powerpoint/2010/main" val="308853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1934E2-2E5E-45AC-8F57-BB923DA18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72BD9C-F455-4723-BA6D-D8A707494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11BF91-8011-490F-BF7A-EE027BA8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14C20E-8BAD-41FC-BC69-282C5AECD07A}"/>
              </a:ext>
            </a:extLst>
          </p:cNvPr>
          <p:cNvSpPr txBox="1"/>
          <p:nvPr/>
        </p:nvSpPr>
        <p:spPr>
          <a:xfrm>
            <a:off x="9280786" y="468630"/>
            <a:ext cx="30316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/>
              <a:t>隆迪</a:t>
            </a:r>
            <a:endParaRPr lang="en-US" altLang="zh-CN" sz="7200" b="1"/>
          </a:p>
          <a:p>
            <a:pPr algn="ctr"/>
            <a:r>
              <a:rPr lang="zh-CN" altLang="en-US" sz="3600" b="1"/>
              <a:t>爱做梦的女孩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FB3BD5-1E7D-4957-BC22-A297B3E4D14C}"/>
              </a:ext>
            </a:extLst>
          </p:cNvPr>
          <p:cNvSpPr txBox="1"/>
          <p:nvPr/>
        </p:nvSpPr>
        <p:spPr>
          <a:xfrm>
            <a:off x="9934812" y="246075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7110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CA2DB1-30FD-4602-95C3-CB0432849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58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6443AD-B080-4B41-BBEA-F2FEFF5B1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7FEC79B-ED47-4F5B-BC3C-4E081225ACBB}"/>
              </a:ext>
            </a:extLst>
          </p:cNvPr>
          <p:cNvSpPr txBox="1"/>
          <p:nvPr/>
        </p:nvSpPr>
        <p:spPr>
          <a:xfrm>
            <a:off x="9280787" y="468630"/>
            <a:ext cx="30316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/>
              <a:t>隆迪</a:t>
            </a:r>
            <a:endParaRPr lang="en-US" altLang="zh-CN" sz="7200" b="1"/>
          </a:p>
          <a:p>
            <a:pPr algn="ctr"/>
            <a:r>
              <a:rPr lang="zh-CN" altLang="en-US" sz="3600" b="1"/>
              <a:t>爱做梦的女孩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2E73CC-2D6E-4A48-BDC4-C92E44548F9D}"/>
              </a:ext>
            </a:extLst>
          </p:cNvPr>
          <p:cNvSpPr txBox="1"/>
          <p:nvPr/>
        </p:nvSpPr>
        <p:spPr>
          <a:xfrm>
            <a:off x="8780266" y="2222956"/>
            <a:ext cx="403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+mn-ea"/>
              </a:rPr>
              <a:t>LAUREN HOLLIDAY &amp; NATHALIE KOENIG</a:t>
            </a:r>
            <a:endParaRPr lang="zh-CN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18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D98D3B-D007-4114-8A2E-6F3FE2C6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60EAC1-8174-48B9-B096-1E042E9A6757}"/>
              </a:ext>
            </a:extLst>
          </p:cNvPr>
          <p:cNvSpPr txBox="1"/>
          <p:nvPr/>
        </p:nvSpPr>
        <p:spPr>
          <a:xfrm>
            <a:off x="8183880" y="3032825"/>
            <a:ext cx="3877985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隆迪是一个爱做梦的女孩。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在天上，她没有看到云彩。</a:t>
            </a:r>
          </a:p>
        </p:txBody>
      </p:sp>
    </p:spTree>
    <p:extLst>
      <p:ext uri="{BB962C8B-B14F-4D97-AF65-F5344CB8AC3E}">
        <p14:creationId xmlns:p14="http://schemas.microsoft.com/office/powerpoint/2010/main" val="221725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5315B6-8687-4304-AE66-892DCE0FA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05C4C72-FF83-41BA-84A8-27D4736787D4}"/>
              </a:ext>
            </a:extLst>
          </p:cNvPr>
          <p:cNvSpPr txBox="1"/>
          <p:nvPr/>
        </p:nvSpPr>
        <p:spPr>
          <a:xfrm>
            <a:off x="194310" y="5372100"/>
            <a:ext cx="4194809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而是看到了飞翔的鹅、跳跃的鱼和毛茸茸跑回家的羊。</a:t>
            </a:r>
          </a:p>
        </p:txBody>
      </p:sp>
    </p:spTree>
    <p:extLst>
      <p:ext uri="{BB962C8B-B14F-4D97-AF65-F5344CB8AC3E}">
        <p14:creationId xmlns:p14="http://schemas.microsoft.com/office/powerpoint/2010/main" val="10918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99BDC3-D2AF-49B4-85A2-FF8843A4D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B6F048-B2F3-4709-8859-B34D8D9F3670}"/>
              </a:ext>
            </a:extLst>
          </p:cNvPr>
          <p:cNvSpPr txBox="1"/>
          <p:nvPr/>
        </p:nvSpPr>
        <p:spPr>
          <a:xfrm>
            <a:off x="479234" y="3032825"/>
            <a:ext cx="6716903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一天下午，婆婆走到门外，一脸疲惫。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“隆迪，别做梦了！” 她说，“该去取水了。”</a:t>
            </a:r>
          </a:p>
        </p:txBody>
      </p:sp>
    </p:spTree>
    <p:extLst>
      <p:ext uri="{BB962C8B-B14F-4D97-AF65-F5344CB8AC3E}">
        <p14:creationId xmlns:p14="http://schemas.microsoft.com/office/powerpoint/2010/main" val="406783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B91CC0-52A0-42B1-B5D1-F5BA49BB0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AA206BE-727D-4366-A9BC-6A7DA0411E6E}"/>
              </a:ext>
            </a:extLst>
          </p:cNvPr>
          <p:cNvSpPr txBox="1"/>
          <p:nvPr/>
        </p:nvSpPr>
        <p:spPr>
          <a:xfrm>
            <a:off x="342900" y="754380"/>
            <a:ext cx="5170005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隆迪站起来，对着她的脚微笑。</a:t>
            </a: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“走吧，脚！ 你知道去那儿的路！”</a:t>
            </a:r>
          </a:p>
        </p:txBody>
      </p:sp>
    </p:spTree>
    <p:extLst>
      <p:ext uri="{BB962C8B-B14F-4D97-AF65-F5344CB8AC3E}">
        <p14:creationId xmlns:p14="http://schemas.microsoft.com/office/powerpoint/2010/main" val="16227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3358FC-CC55-406E-BEDE-9B67FC63D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DD8C91-ABD9-4C2F-9571-2EE95D9DB345}"/>
              </a:ext>
            </a:extLst>
          </p:cNvPr>
          <p:cNvSpPr txBox="1"/>
          <p:nvPr/>
        </p:nvSpPr>
        <p:spPr>
          <a:xfrm>
            <a:off x="422910" y="5634990"/>
            <a:ext cx="2954655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隆迪向水龙头走去。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她跳过岩石。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FC34FC-2596-4301-89D8-2B7475487B4A}"/>
              </a:ext>
            </a:extLst>
          </p:cNvPr>
          <p:cNvSpPr txBox="1"/>
          <p:nvPr/>
        </p:nvSpPr>
        <p:spPr>
          <a:xfrm>
            <a:off x="9155430" y="5589270"/>
            <a:ext cx="5109091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她蹑手蹑脚地走过奈莉妈妈的房子。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她冲下小路。</a:t>
            </a:r>
          </a:p>
        </p:txBody>
      </p:sp>
    </p:spTree>
    <p:extLst>
      <p:ext uri="{BB962C8B-B14F-4D97-AF65-F5344CB8AC3E}">
        <p14:creationId xmlns:p14="http://schemas.microsoft.com/office/powerpoint/2010/main" val="197820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321</Words>
  <Application>Microsoft Office PowerPoint</Application>
  <PresentationFormat>自定义</PresentationFormat>
  <Paragraphs>38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66</cp:revision>
  <dcterms:created xsi:type="dcterms:W3CDTF">2021-03-14T02:42:17Z</dcterms:created>
  <dcterms:modified xsi:type="dcterms:W3CDTF">2021-08-14T01:26:59Z</dcterms:modified>
</cp:coreProperties>
</file>